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3"/>
    <p:sldId id="269" r:id="rId4"/>
    <p:sldId id="272" r:id="rId6"/>
    <p:sldId id="271" r:id="rId7"/>
    <p:sldId id="274" r:id="rId8"/>
    <p:sldId id="279" r:id="rId9"/>
    <p:sldId id="280" r:id="rId10"/>
    <p:sldId id="285" r:id="rId11"/>
  </p:sldIdLst>
  <p:sldSz cx="12192000" cy="6858000"/>
  <p:notesSz cx="7103745" cy="10234295"/>
  <p:embeddedFontLst>
    <p:embeddedFont>
      <p:font typeface="PingFang SC" panose="020B0400000000000000" charset="-122"/>
      <p:regular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yapeng" initials="z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D43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1.fntdata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458851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Quick Access Toolbar</a:t>
            </a:r>
            <a:endParaRPr 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76233" y="1335055"/>
            <a:ext cx="10805931" cy="47670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You can access commonly used tools in the </a:t>
            </a:r>
            <a:r>
              <a:rPr lang="en-US" sz="16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Quick Access Toolbar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 at the top of the document simply by clicking on them.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sp>
        <p:nvSpPr>
          <p:cNvPr id="10" name="内容占位符 5"/>
          <p:cNvSpPr>
            <a:spLocks noGrp="1"/>
          </p:cNvSpPr>
          <p:nvPr/>
        </p:nvSpPr>
        <p:spPr>
          <a:xfrm>
            <a:off x="693709" y="3997610"/>
            <a:ext cx="6742516" cy="880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You can customize the </a:t>
            </a:r>
            <a:r>
              <a:rPr lang="en-US" sz="16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Quick Access Toolbar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 in case the commands you need are not there.To do so, you can: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sp>
        <p:nvSpPr>
          <p:cNvPr id="12" name="内容占位符 5"/>
          <p:cNvSpPr>
            <a:spLocks noGrp="1"/>
          </p:cNvSpPr>
          <p:nvPr/>
        </p:nvSpPr>
        <p:spPr>
          <a:xfrm>
            <a:off x="693420" y="5378450"/>
            <a:ext cx="10805795" cy="953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Select </a:t>
            </a:r>
            <a:r>
              <a:rPr lang="en-US" sz="1600" b="1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Customize Quick Access Toolbar </a:t>
            </a:r>
            <a:r>
              <a:rPr lang="en-US" sz="160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,</a:t>
            </a:r>
            <a:endParaRPr lang="en-US" sz="160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then select the tool names to add or delete from Quick Access Toolbar</a:t>
            </a:r>
            <a:endParaRPr lang="en-US" sz="160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15" name="图片 14" descr="自定义菜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5705" y="2951480"/>
            <a:ext cx="3442970" cy="2679700"/>
          </a:xfrm>
          <a:prstGeom prst="rect">
            <a:avLst/>
          </a:prstGeom>
        </p:spPr>
      </p:pic>
      <p:pic>
        <p:nvPicPr>
          <p:cNvPr id="7" name="图片 6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2189480"/>
            <a:ext cx="396748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81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25882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NEW Comment</a:t>
            </a:r>
            <a:endParaRPr 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75945" y="1766570"/>
            <a:ext cx="10805795" cy="85788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Comments appear as dialogs, which makes it easier for you to communicate around the contents in the 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slide. In this way,you can add your comments more quickly.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To do so, you can: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1. Select any position in the paragraph, then select </a:t>
            </a:r>
            <a:r>
              <a:rPr lang="en-US" sz="16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Review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 tab.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2. Select </a:t>
            </a:r>
            <a:r>
              <a:rPr lang="en-US" sz="16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New Comment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          , then type your comments.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3. Select </a:t>
            </a:r>
            <a:r>
              <a:rPr lang="en-US" sz="16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Edit Comment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       ,    </a:t>
            </a:r>
            <a:r>
              <a:rPr lang="en-US" sz="1600" dirty="0" smtClean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then 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type your comments.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4. Select </a:t>
            </a:r>
            <a:r>
              <a:rPr lang="en-US" sz="16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Show Comments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        </a:t>
            </a:r>
            <a:r>
              <a:rPr lang="zh-CN" alt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，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to show or hide the comments you edited.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5. Select </a:t>
            </a:r>
            <a:r>
              <a:rPr lang="en-US" sz="16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Delete Comment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        </a:t>
            </a:r>
            <a:r>
              <a:rPr lang="zh-CN" alt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，  </a:t>
            </a:r>
            <a:r>
              <a:rPr lang="en-US" sz="1600" dirty="0" smtClean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to 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delete your comments.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endParaRPr lang="en-US" alt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861" y="3477260"/>
            <a:ext cx="438150" cy="418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89" y="3918473"/>
            <a:ext cx="452120" cy="391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b="6597"/>
          <a:stretch>
            <a:fillRect/>
          </a:stretch>
        </p:blipFill>
        <p:spPr>
          <a:xfrm>
            <a:off x="3342566" y="4309745"/>
            <a:ext cx="457200" cy="4044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5945" y="5528945"/>
            <a:ext cx="66478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12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Tips:</a:t>
            </a:r>
            <a:r>
              <a:rPr 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 To quickly delete all comments in the current slide, select </a:t>
            </a:r>
            <a:r>
              <a:rPr lang="en-US" sz="12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Delete All Mark on the Current Slide </a:t>
            </a:r>
            <a:r>
              <a:rPr 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in the drop-down box. To quickly delete all comments in the presentation, select </a:t>
            </a:r>
            <a:r>
              <a:rPr lang="en-US" sz="12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Delete All Mark in this Presentation</a:t>
            </a:r>
            <a:r>
              <a:rPr lang="en-US" sz="12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</a:rPr>
              <a:t> in the drop-down box.</a:t>
            </a:r>
            <a:endParaRPr lang="en-US" sz="12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PingFang SC" panose="020B04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742" y="4714240"/>
            <a:ext cx="659765" cy="352425"/>
          </a:xfrm>
          <a:prstGeom prst="rect">
            <a:avLst/>
          </a:prstGeom>
        </p:spPr>
      </p:pic>
      <p:pic>
        <p:nvPicPr>
          <p:cNvPr id="17" name="图片 16" descr="批注模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910" y="2243455"/>
            <a:ext cx="4228465" cy="1773555"/>
          </a:xfrm>
          <a:prstGeom prst="rect">
            <a:avLst/>
          </a:prstGeom>
        </p:spPr>
      </p:pic>
      <p:pic>
        <p:nvPicPr>
          <p:cNvPr id="18" name="图片 17" descr="批注模式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140" y="4518025"/>
            <a:ext cx="2524125" cy="1773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81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234505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Rearrange Slides</a:t>
            </a:r>
            <a:endParaRPr 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904240" y="1793875"/>
            <a:ext cx="5864860" cy="488251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rtl="0" fontAlgn="auto">
              <a:lnSpc>
                <a:spcPts val="2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Rearrange Slides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 is a very useful tool. With it, you can drag and drop the slides with your </a:t>
            </a:r>
            <a:r>
              <a:rPr lang="en-US" sz="1600" dirty="0" smtClean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mouse to 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rearrange the slides easily and quickly, so that you can change the order of slides for presenting and playback.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To do so, you can: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1. Click on the slide thumbnails bar on the left.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2. Select the slide to rearrange for presenting or playback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3. Drag the slide and drop it to the desired</a:t>
            </a:r>
            <a:r>
              <a:rPr lang="en-US" sz="1600" dirty="0" smtClean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 position</a:t>
            </a:r>
            <a:endParaRPr lang="en-US" sz="1600" dirty="0" smtClean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4. Release the mouse button to change the order of the slide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3" name="图片 2" descr="排列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100" y="1606550"/>
            <a:ext cx="2496820" cy="4773295"/>
          </a:xfrm>
          <a:prstGeom prst="rect">
            <a:avLst/>
          </a:prstGeom>
        </p:spPr>
      </p:pic>
      <p:pic>
        <p:nvPicPr>
          <p:cNvPr id="7" name="图片 6" descr="排列pp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795" y="1606550"/>
            <a:ext cx="2504440" cy="4787265"/>
          </a:xfrm>
          <a:prstGeom prst="rect">
            <a:avLst/>
          </a:prstGeom>
        </p:spPr>
      </p:pic>
      <p:pic>
        <p:nvPicPr>
          <p:cNvPr id="8" name="图片 7" descr="ppt排列1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1507490"/>
            <a:ext cx="2548255" cy="4872355"/>
          </a:xfrm>
          <a:prstGeom prst="rect">
            <a:avLst/>
          </a:prstGeom>
        </p:spPr>
      </p:pic>
      <p:pic>
        <p:nvPicPr>
          <p:cNvPr id="9" name="图片 8" descr="ppt排列2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795" y="1606550"/>
            <a:ext cx="2497455" cy="4773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81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20992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New Template</a:t>
            </a:r>
            <a:endParaRPr 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58165" y="1577340"/>
            <a:ext cx="10805795" cy="283273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Usually we are required to use slides to present or make a summary on projects.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How could we make more compelling slides than others? Try our New Template. Our massive collection of 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eye-catching templates offer you more opportunities to win in the competitive job market!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To do so, you can: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endParaRPr lang="zh-CN" alt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1. Select </a:t>
            </a:r>
            <a:r>
              <a:rPr lang="en-US" sz="16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New Slide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        in the Home page, then browse for the templates. 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2. Choose a template and click on it to insert.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165" y="6256655"/>
            <a:ext cx="8890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1200" b="1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PingFang SC" panose="020B0400000000000000" charset="-122"/>
                <a:sym typeface="+mn-ea"/>
              </a:rPr>
              <a:t>Tips:</a:t>
            </a:r>
            <a:r>
              <a:rPr lang="en-US" sz="120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To quickly insert a template, select </a:t>
            </a:r>
            <a:r>
              <a:rPr lang="en-US" sz="1200" b="1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New Slide</a:t>
            </a:r>
            <a:r>
              <a:rPr lang="en-US" sz="120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 on the slide bar, then choose your preferred template.</a:t>
            </a:r>
            <a:endParaRPr lang="en-US" sz="120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在线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085" y="4527550"/>
            <a:ext cx="3220720" cy="1640205"/>
          </a:xfrm>
          <a:prstGeom prst="rect">
            <a:avLst/>
          </a:prstGeom>
        </p:spPr>
      </p:pic>
      <p:pic>
        <p:nvPicPr>
          <p:cNvPr id="12" name="图片 11" descr="在线模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95" y="5546090"/>
            <a:ext cx="621665" cy="6216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825" y="3399155"/>
            <a:ext cx="454660" cy="532130"/>
          </a:xfrm>
          <a:prstGeom prst="rect">
            <a:avLst/>
          </a:prstGeom>
        </p:spPr>
      </p:pic>
      <p:pic>
        <p:nvPicPr>
          <p:cNvPr id="14" name="图片 13" descr="在线图片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85" y="2521585"/>
            <a:ext cx="4220845" cy="3434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81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187261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WPS Art</a:t>
            </a:r>
            <a:endParaRPr lang="en-US" sz="340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70230" y="1518285"/>
            <a:ext cx="10805795" cy="384365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A picture talks more than a thousand words. Pictures can convey the messages in a visual and 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straightforward way. Smart Pictures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can provide a graphical presentation of the relationship among messages.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endParaRPr lang="zh-CN" alt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To do so, you can: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endParaRPr lang="zh-CN" alt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1. Go to </a:t>
            </a:r>
            <a:r>
              <a:rPr lang="en-US" sz="16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Insert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 tab and select </a:t>
            </a:r>
            <a:r>
              <a:rPr lang="en-US" sz="1600" b="1" dirty="0" err="1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WPSArt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2. Insert a shape in the document: Select your preferred 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shape template, then click </a:t>
            </a:r>
            <a:r>
              <a:rPr lang="en-US" sz="1600" b="1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OK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智能图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2100" y="2864485"/>
            <a:ext cx="5258435" cy="3699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810" y="0"/>
            <a:ext cx="12198985" cy="1334770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483235"/>
            <a:ext cx="314833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Selection </a:t>
            </a:r>
            <a:r>
              <a:rPr 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pane</a:t>
            </a:r>
            <a:endParaRPr 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10" name="大灰色矩形"/>
          <p:cNvSpPr/>
          <p:nvPr/>
        </p:nvSpPr>
        <p:spPr>
          <a:xfrm>
            <a:off x="9258300" y="1598930"/>
            <a:ext cx="2795905" cy="4719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9625330" y="2411730"/>
            <a:ext cx="2062480" cy="309372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"/>
          <p:cNvSpPr txBox="1"/>
          <p:nvPr/>
        </p:nvSpPr>
        <p:spPr>
          <a:xfrm>
            <a:off x="558165" y="2542540"/>
            <a:ext cx="48463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</a:rPr>
              <a:t>To do so, you can:</a:t>
            </a:r>
            <a:endParaRPr lang="en-US" sz="160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pic>
        <p:nvPicPr>
          <p:cNvPr id="9" name="图片 8" descr="选择窗格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7595" y="2296795"/>
            <a:ext cx="4370705" cy="3323590"/>
          </a:xfrm>
          <a:prstGeom prst="rect">
            <a:avLst/>
          </a:prstGeom>
        </p:spPr>
      </p:pic>
      <p:pic>
        <p:nvPicPr>
          <p:cNvPr id="11" name="图片 10" descr="眼睛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15" y="5620385"/>
            <a:ext cx="547370" cy="428625"/>
          </a:xfrm>
          <a:prstGeom prst="rect">
            <a:avLst/>
          </a:prstGeom>
        </p:spPr>
      </p:pic>
      <p:sp>
        <p:nvSpPr>
          <p:cNvPr id="3" name="文本框"/>
          <p:cNvSpPr txBox="1"/>
          <p:nvPr/>
        </p:nvSpPr>
        <p:spPr>
          <a:xfrm>
            <a:off x="558165" y="3178810"/>
            <a:ext cx="5264150" cy="27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1. Go to Start tab and select Selection Pane.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endParaRPr lang="zh-CN" alt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2. Rename objects: Double-click the name Gray 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rectanglein the Selection Pane and type a new name.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endParaRPr lang="zh-CN" alt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3. Rearrange objects: In the Selection Pane,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drag the large gray rectangle to the top.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endParaRPr lang="zh-CN" alt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4. To turn on/off the visibility of objects in the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Selection Pane,click Show/Hide check box.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58165" y="1766570"/>
            <a:ext cx="8700135" cy="77597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Selection Pane is a great tool for organizing and managing objects like pictures, 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shapes, text boxes and so on, on </a:t>
            </a:r>
            <a:r>
              <a:rPr lang="en-US" sz="1600" dirty="0" smtClean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the slides</a:t>
            </a:r>
            <a:r>
              <a:rPr lang="en-US" sz="1600" dirty="0">
                <a:solidFill>
                  <a:schemeClr val="tx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marL="0" indent="0" rtl="0" fontAlgn="auto">
              <a:lnSpc>
                <a:spcPts val="1000"/>
              </a:lnSpc>
              <a:spcAft>
                <a:spcPts val="1200"/>
              </a:spcAft>
              <a:buNone/>
            </a:pPr>
            <a:endParaRPr lang="en-US" altLang="en-US" sz="1600" dirty="0">
              <a:solidFill>
                <a:schemeClr val="tx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8575"/>
            <a:ext cx="12198985" cy="6886575"/>
          </a:xfrm>
          <a:prstGeom prst="rect">
            <a:avLst/>
          </a:prstGeom>
          <a:solidFill>
            <a:srgbClr val="F46D43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" y="317500"/>
            <a:ext cx="6881495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</a:rPr>
              <a:t>Shortcut Keys of WPS Office for Mac</a:t>
            </a:r>
            <a:endParaRPr lang="en-US" sz="3400" b="1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8300" y="1835785"/>
            <a:ext cx="388874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Command - F   </a:t>
            </a:r>
            <a:r>
              <a:rPr lang="en-US">
                <a:solidFill>
                  <a:schemeClr val="bg1"/>
                </a:solidFill>
              </a:rPr>
              <a:t>                                                    </a:t>
            </a:r>
            <a:endParaRPr 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Up arrow / Left arrow                    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Down arrow / Right arrow   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Command - Fn -Left - arrow   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Command - Fn - Right - arrow   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F5   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Shift - F5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F7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Command - L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55540" y="1779905"/>
            <a:ext cx="354457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Select All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Find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Replace      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Move to the next slide    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Move to the first slide 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Slide show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  <a:sym typeface="+mn-ea"/>
              </a:rPr>
              <a:t>From the current slide show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  <a:sym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Show Spell check window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sz="1600" dirty="0">
                <a:solidFill>
                  <a:schemeClr val="bg1"/>
                </a:solidFill>
                <a:latin typeface="PingFang SC" panose="020B0400000000000000" charset="-122"/>
                <a:ea typeface="PingFang SC" panose="020B0400000000000000" charset="-122"/>
                <a:cs typeface="Arial" panose="020B0604020202020204" pitchFamily="34" charset="0"/>
              </a:rPr>
              <a:t>Rollback during slide show</a:t>
            </a:r>
            <a:endParaRPr lang="en-US" sz="1600" dirty="0">
              <a:solidFill>
                <a:schemeClr val="bg1"/>
              </a:solidFill>
              <a:latin typeface="PingFang SC" panose="020B0400000000000000" charset="-122"/>
              <a:ea typeface="PingFang SC" panose="020B0400000000000000" charset="-122"/>
              <a:cs typeface="Arial" panose="020B0604020202020204" pitchFamily="34" charset="0"/>
            </a:endParaRPr>
          </a:p>
        </p:txBody>
      </p:sp>
      <p:pic>
        <p:nvPicPr>
          <p:cNvPr id="24" name="图片 23" descr="预制文档pp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35" y="1119505"/>
            <a:ext cx="716280" cy="7162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3334</Words>
  <Application>WPS Presentation</Application>
  <PresentationFormat>自定义</PresentationFormat>
  <Paragraphs>99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PingFang SC</vt:lpstr>
      <vt:lpstr>Microsoft YaHei</vt:lpstr>
      <vt:lpstr>汉仪旗黑</vt:lpstr>
      <vt:lpstr>Arial Unicode MS</vt:lpstr>
      <vt:lpstr>SimSun</vt:lpstr>
      <vt:lpstr>宋体-简</vt:lpstr>
      <vt:lpstr>Calibri Light</vt:lpstr>
      <vt:lpstr>Helvetica Neue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zhengyapeng</dc:creator>
  <cp:lastModifiedBy>nickolasfabiano</cp:lastModifiedBy>
  <cp:revision>39</cp:revision>
  <dcterms:created xsi:type="dcterms:W3CDTF">2024-03-31T00:48:49Z</dcterms:created>
  <dcterms:modified xsi:type="dcterms:W3CDTF">2024-03-31T00:48:49Z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1033-5.7.1.8092</vt:lpwstr>
  </property>
</Properties>
</file>